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3" r:id="rId11"/>
    <p:sldId id="264" r:id="rId12"/>
    <p:sldId id="265" r:id="rId13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D9E4F2-7B3B-4E08-960D-5082A6C9A6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72B70-77C7-411B-AACC-76DFC5CDA1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8B0C0-840D-49BD-B051-EDC4BF5FDEFD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9942E-D877-4C04-8292-DE09018BA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AD5BA-27BD-4B50-B8ED-B4662E901A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4A0C-2257-43FC-B3C8-5246FCFC6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923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3941-3799-4E0D-9462-706106486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4910F-2013-488F-B7B6-C111D5919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7365B-56A0-48EE-BC82-0907AFFA6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B6257-C24B-41F0-A88E-D2A1EE27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0E7A-2E16-423A-BC86-2C8A166E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35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A5617-4B28-428B-B326-4BDD2C86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D78B9-E9B6-431B-8BE6-9B6BF86F4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41115-2851-4836-B410-2D4E9465D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566D7-5EEA-4DE2-8ABE-E7FF2AB5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66592-DA85-448B-BBA4-774E349BC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1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31DDFB-122A-485B-9E2A-DE73314870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E7F0F-50DD-4311-8D59-FD8612F8B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00D15-3478-461A-8D4E-DAACEB851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0721E-D9C9-48FD-86A3-FD073B8E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A6339-E41F-42A1-A3C8-8B0394E8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32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C275-1310-47F6-ABC7-5781F64C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D0382-19DD-411F-8432-B5FF5477C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53BED-DB46-428E-BFDD-B3D2B8DFE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4B239-0289-4B6E-9D63-BA2947B4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2223D-1ED7-4F19-ABC3-F1F76D75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74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2132-6C2D-4AAF-AB38-0D95381F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45DE7-CB58-4A4B-8846-09C400AB9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BCA5C-AF7D-494F-93CE-7380729B8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CB49A-72FF-466F-A518-2506CABE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0C4A-DA45-4D1B-BE8E-6B4C046E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8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5826-786F-4AA0-8DF7-DA3448A0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46C19-FF51-4A7D-AC8B-22DC31048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1C10D-8907-43BC-99BC-1C330A131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85CB5-C2B4-4298-9DA2-7E969367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93E90-1FA9-434D-88B2-D18CE2977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A6BDE-ED86-490B-861F-D40A2FD8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9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4810-10A7-4250-8909-9411046B7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73743-C86C-4B21-A088-D3EA06EEC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0960E-BC90-41AA-86D4-D53874EC8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8D1A5-4157-4B91-8B6A-645E92735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4FE12-BFA4-4ABF-9BE6-6DFD004BB6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9E38A1-731D-4B34-8DD5-481B08DC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13BE1-E2F1-40F5-ACF0-3662621D2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90887-FF8A-4797-930A-D9757965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56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65C51-CF83-45E9-98A7-B5809FD5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38E7B-4254-4F4A-9A3E-3CFB728F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C939D-AD82-4EB9-9D31-2CF3E383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FBFD9-76C5-468B-ADCA-2F8BA010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03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E3D395-D43A-4922-9B41-B001B1FAB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9391D1-41F5-464E-8537-09AA3FCAB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EB4B1-BAE7-403E-87D0-2019452B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08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1B2B-88AE-436D-B509-47C8DF311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6BB55-7A00-48DE-8AB3-E4922433F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2398C-2F7D-4F56-AD34-8D2CDC987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ACBA0-8926-4477-A19C-5BA52CAFC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A258D-B74C-444F-B3AB-A3FED44F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AD571-8519-4115-86E2-CB6E9FDFA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04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83A9-CAF2-478F-8AA9-90B122B8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C37E-3AA8-4942-8448-D6EBFC20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4B6FF-7A70-4F72-8F62-4097B84C5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627B3-EE1D-48A5-BB9E-14789BE2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5558A-7A6C-4F79-95B8-481D514D6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8E20C-81E4-4882-9EDB-6BD10AB9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30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" name="chimes.wav"/>
          </p:stSnd>
        </p:sndAc>
      </p:transition>
    </mc:Choice>
    <mc:Fallback>
      <p:transition spd="slow" advClick="0" advTm="6000"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C281A3-0894-4D89-A8BB-4A84BDEE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A7F2F-9D74-4844-8654-B7BB8F562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7F118-0A60-4A16-A943-F09D8F332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97C98-DD09-4830-A5DC-17248B698CC1}" type="datetimeFigureOut">
              <a:rPr lang="en-GB" smtClean="0"/>
              <a:t>28/10/2017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FDD62-F7B9-42F4-BB89-ABDA52856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5D89F-5BB6-4020-8AA4-AD9BE70C5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5465F-06DF-417F-9B5A-2A5C89810A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7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13" name="chimes.wav"/>
          </p:stSnd>
        </p:sndAc>
      </p:transition>
    </mc:Choice>
    <mc:Fallback>
      <p:transition spd="slow" advClick="0" advTm="6000">
        <p:sndAc>
          <p:stSnd>
            <p:snd r:embed="rId13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B7A9CB-CED4-4495-9ACC-FDD66FDB5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02" y="203981"/>
            <a:ext cx="8595360" cy="644651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DA41AAF-561A-4E8E-B727-C69F09434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782" y="4614202"/>
            <a:ext cx="9144000" cy="2036298"/>
          </a:xfrm>
        </p:spPr>
        <p:txBody>
          <a:bodyPr>
            <a:noAutofit/>
          </a:bodyPr>
          <a:lstStyle/>
          <a:p>
            <a:r>
              <a:rPr lang="en-GB" sz="6600" dirty="0">
                <a:latin typeface="Segoe Print" panose="02000600000000000000" pitchFamily="2" charset="0"/>
              </a:rPr>
              <a:t>Ten in the bed!</a:t>
            </a:r>
          </a:p>
          <a:p>
            <a:r>
              <a:rPr lang="en-GB" sz="3200" dirty="0">
                <a:latin typeface="Segoe Print" panose="02000600000000000000" pitchFamily="2" charset="0"/>
              </a:rPr>
              <a:t>By Primary 1</a:t>
            </a:r>
          </a:p>
          <a:p>
            <a:endParaRPr lang="en-GB" sz="32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2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632F03-EA54-45FB-BDF9-659416D2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4" y="228602"/>
            <a:ext cx="8374962" cy="62812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CA5419-F381-4FD9-B163-EF4DA2A2E2A7}"/>
              </a:ext>
            </a:extLst>
          </p:cNvPr>
          <p:cNvSpPr/>
          <p:nvPr/>
        </p:nvSpPr>
        <p:spPr>
          <a:xfrm>
            <a:off x="811237" y="418034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Segoe Print" panose="02000600000000000000" pitchFamily="2" charset="0"/>
              </a:rPr>
              <a:t>There were 2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1 said,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“Roll over, roll over!”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So they all rolled over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1 fell out!   </a:t>
            </a:r>
            <a:r>
              <a:rPr lang="en-GB" sz="2400" b="1" i="1" dirty="0">
                <a:latin typeface="Segoe Print" panose="02000600000000000000" pitchFamily="2" charset="0"/>
              </a:rPr>
              <a:t>Bump!</a:t>
            </a:r>
            <a:br>
              <a:rPr lang="en-GB" sz="2400" dirty="0">
                <a:latin typeface="Segoe Print" panose="02000600000000000000" pitchFamily="2" charset="0"/>
              </a:rPr>
            </a:b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8EA565F2-6F36-4DC1-A497-E6ED67546083}"/>
              </a:ext>
            </a:extLst>
          </p:cNvPr>
          <p:cNvSpPr/>
          <p:nvPr/>
        </p:nvSpPr>
        <p:spPr>
          <a:xfrm>
            <a:off x="9427111" y="390932"/>
            <a:ext cx="2134773" cy="2380401"/>
          </a:xfrm>
          <a:prstGeom prst="star6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CD47F-22B7-4179-98B1-51157391137A}"/>
              </a:ext>
            </a:extLst>
          </p:cNvPr>
          <p:cNvSpPr txBox="1"/>
          <p:nvPr/>
        </p:nvSpPr>
        <p:spPr>
          <a:xfrm>
            <a:off x="10086535" y="796302"/>
            <a:ext cx="158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7645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6 Points 9">
            <a:extLst>
              <a:ext uri="{FF2B5EF4-FFF2-40B4-BE49-F238E27FC236}">
                <a16:creationId xmlns:a16="http://schemas.microsoft.com/office/drawing/2014/main" id="{DBCB8944-C7B1-4D6F-A7B6-0E44E5C6A377}"/>
              </a:ext>
            </a:extLst>
          </p:cNvPr>
          <p:cNvSpPr/>
          <p:nvPr/>
        </p:nvSpPr>
        <p:spPr>
          <a:xfrm>
            <a:off x="9778804" y="419068"/>
            <a:ext cx="2134773" cy="2380401"/>
          </a:xfrm>
          <a:prstGeom prst="star6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1F5B9-AA9C-4104-871A-476735178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14" y="419068"/>
            <a:ext cx="8425809" cy="63193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74D5DB-8F2E-4ADB-8DC5-B9E41B113498}"/>
              </a:ext>
            </a:extLst>
          </p:cNvPr>
          <p:cNvSpPr/>
          <p:nvPr/>
        </p:nvSpPr>
        <p:spPr>
          <a:xfrm>
            <a:off x="712762" y="5519172"/>
            <a:ext cx="49705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There was 1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1 said . . . .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endParaRPr lang="en-GB" sz="2400" dirty="0">
              <a:latin typeface="Segoe Print" panose="02000600000000000000" pitchFamily="2" charset="0"/>
            </a:endParaRPr>
          </a:p>
          <a:p>
            <a:br>
              <a:rPr lang="en-GB" sz="2400" dirty="0">
                <a:latin typeface="Segoe Print" panose="02000600000000000000" pitchFamily="2" charset="0"/>
              </a:rPr>
            </a:b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F8AE2-DF31-4BB3-84BC-A46CE236124B}"/>
              </a:ext>
            </a:extLst>
          </p:cNvPr>
          <p:cNvSpPr txBox="1"/>
          <p:nvPr/>
        </p:nvSpPr>
        <p:spPr>
          <a:xfrm>
            <a:off x="10567768" y="689317"/>
            <a:ext cx="1345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Berlin Sans FB" panose="020E0602020502020306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9171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D59C4-AC7A-4520-A326-0EF0293B5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665" y="270803"/>
            <a:ext cx="8379656" cy="6284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B7A36F-21B1-4958-856F-373EFB6C8DAD}"/>
              </a:ext>
            </a:extLst>
          </p:cNvPr>
          <p:cNvSpPr txBox="1"/>
          <p:nvPr/>
        </p:nvSpPr>
        <p:spPr>
          <a:xfrm>
            <a:off x="3500511" y="5500468"/>
            <a:ext cx="497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“Night, night”</a:t>
            </a:r>
          </a:p>
        </p:txBody>
      </p:sp>
    </p:spTree>
    <p:extLst>
      <p:ext uri="{BB962C8B-B14F-4D97-AF65-F5344CB8AC3E}">
        <p14:creationId xmlns:p14="http://schemas.microsoft.com/office/powerpoint/2010/main" val="4215405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6000">
        <p15:prstTrans prst="curtains"/>
        <p:sndAc>
          <p:stSnd>
            <p:snd r:embed="rId2" name="chimes.wav"/>
          </p:stSnd>
        </p:sndAc>
      </p:transition>
    </mc:Choice>
    <mc:Fallback>
      <p:transition spd="slow" advClick="0" advTm="6000">
        <p:fade/>
        <p:sndAc>
          <p:stSnd>
            <p:snd r:embed="rId2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r: 6 Points 6">
            <a:extLst>
              <a:ext uri="{FF2B5EF4-FFF2-40B4-BE49-F238E27FC236}">
                <a16:creationId xmlns:a16="http://schemas.microsoft.com/office/drawing/2014/main" id="{E978FCCB-E472-44D3-9083-3037824B290D}"/>
              </a:ext>
            </a:extLst>
          </p:cNvPr>
          <p:cNvSpPr/>
          <p:nvPr/>
        </p:nvSpPr>
        <p:spPr>
          <a:xfrm>
            <a:off x="9793458" y="376311"/>
            <a:ext cx="2134773" cy="2380401"/>
          </a:xfrm>
          <a:prstGeom prst="star6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8C3EC-9C2F-4A01-BD05-B5F3ACD92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08" y="376311"/>
            <a:ext cx="8473439" cy="6355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3190D-69B8-449A-83D6-75D52F20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3825" y="3924886"/>
            <a:ext cx="10515600" cy="3625947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There were </a:t>
            </a:r>
            <a:r>
              <a:rPr lang="en-GB" sz="2400" b="1" dirty="0">
                <a:latin typeface="Segoe Print" panose="02000600000000000000" pitchFamily="2" charset="0"/>
              </a:rPr>
              <a:t>10</a:t>
            </a:r>
            <a:r>
              <a:rPr lang="en-GB" sz="2400" dirty="0">
                <a:latin typeface="Segoe Print" panose="02000600000000000000" pitchFamily="2" charset="0"/>
              </a:rPr>
              <a:t>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</a:t>
            </a:r>
            <a:r>
              <a:rPr lang="en-GB" sz="2400" b="1" dirty="0">
                <a:latin typeface="Segoe Print" panose="02000600000000000000" pitchFamily="2" charset="0"/>
              </a:rPr>
              <a:t>1</a:t>
            </a:r>
            <a:r>
              <a:rPr lang="en-GB" sz="2400" dirty="0">
                <a:latin typeface="Segoe Print" panose="02000600000000000000" pitchFamily="2" charset="0"/>
              </a:rPr>
              <a:t> said,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“Roll over, roll over!”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So they all rolled over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1 fell out!   </a:t>
            </a:r>
            <a:r>
              <a:rPr lang="en-GB" sz="2400" b="1" i="1" dirty="0">
                <a:latin typeface="Segoe Print" panose="02000600000000000000" pitchFamily="2" charset="0"/>
              </a:rPr>
              <a:t>Bump!</a:t>
            </a:r>
            <a:br>
              <a:rPr lang="en-GB" sz="2400" dirty="0">
                <a:latin typeface="Segoe Print" panose="02000600000000000000" pitchFamily="2" charset="0"/>
              </a:rPr>
            </a:b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D1E25-54A4-46AC-930C-9FA0436BA313}"/>
              </a:ext>
            </a:extLst>
          </p:cNvPr>
          <p:cNvSpPr txBox="1"/>
          <p:nvPr/>
        </p:nvSpPr>
        <p:spPr>
          <a:xfrm>
            <a:off x="9947616" y="781681"/>
            <a:ext cx="1826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113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8CFE5A-A57C-4258-91BB-D9BE0506D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291904"/>
            <a:ext cx="8379655" cy="6284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4C335-A5DA-4206-9D6C-EF1BAD20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815" y="3532748"/>
            <a:ext cx="7230795" cy="3791242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Segoe Print" panose="02000600000000000000" pitchFamily="2" charset="0"/>
              </a:rPr>
              <a:t> </a:t>
            </a:r>
            <a:r>
              <a:rPr lang="en-GB" sz="2400" dirty="0">
                <a:latin typeface="Segoe Print" panose="02000600000000000000" pitchFamily="2" charset="0"/>
              </a:rPr>
              <a:t>There were 9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1 said,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“Roll over, roll over!”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So they all rolled over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1 fell out!   </a:t>
            </a:r>
            <a:r>
              <a:rPr lang="en-GB" sz="2400" b="1" i="1" dirty="0">
                <a:latin typeface="Segoe Print" panose="02000600000000000000" pitchFamily="2" charset="0"/>
              </a:rPr>
              <a:t>Bump!</a:t>
            </a:r>
            <a:br>
              <a:rPr lang="en-GB" sz="2400" dirty="0">
                <a:latin typeface="Segoe Print" panose="02000600000000000000" pitchFamily="2" charset="0"/>
              </a:rPr>
            </a:b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38205007-11DF-4B73-AB23-10FDDB1539C3}"/>
              </a:ext>
            </a:extLst>
          </p:cNvPr>
          <p:cNvSpPr/>
          <p:nvPr/>
        </p:nvSpPr>
        <p:spPr>
          <a:xfrm>
            <a:off x="9862038" y="179917"/>
            <a:ext cx="2134773" cy="2380401"/>
          </a:xfrm>
          <a:prstGeom prst="star6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4D754-5129-45EA-91FC-F528A66538A4}"/>
              </a:ext>
            </a:extLst>
          </p:cNvPr>
          <p:cNvSpPr txBox="1"/>
          <p:nvPr/>
        </p:nvSpPr>
        <p:spPr>
          <a:xfrm>
            <a:off x="10016197" y="464234"/>
            <a:ext cx="1826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8881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ar: 6 Points 7">
            <a:extLst>
              <a:ext uri="{FF2B5EF4-FFF2-40B4-BE49-F238E27FC236}">
                <a16:creationId xmlns:a16="http://schemas.microsoft.com/office/drawing/2014/main" id="{43698596-63B1-49F5-9475-C05B2E13B29C}"/>
              </a:ext>
            </a:extLst>
          </p:cNvPr>
          <p:cNvSpPr/>
          <p:nvPr/>
        </p:nvSpPr>
        <p:spPr>
          <a:xfrm>
            <a:off x="9801077" y="292460"/>
            <a:ext cx="2134773" cy="2380401"/>
          </a:xfrm>
          <a:prstGeom prst="star6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BAF97-1628-47F6-A04A-E39BAC313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09" y="545122"/>
            <a:ext cx="7690338" cy="5767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A7B830-8D95-4A75-B220-517AFBD173F1}"/>
              </a:ext>
            </a:extLst>
          </p:cNvPr>
          <p:cNvSpPr txBox="1"/>
          <p:nvPr/>
        </p:nvSpPr>
        <p:spPr>
          <a:xfrm>
            <a:off x="9917723" y="545122"/>
            <a:ext cx="1969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/>
              <a:t>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28274-A3EC-400D-A52D-FD50FEAD3D6C}"/>
              </a:ext>
            </a:extLst>
          </p:cNvPr>
          <p:cNvSpPr/>
          <p:nvPr/>
        </p:nvSpPr>
        <p:spPr>
          <a:xfrm>
            <a:off x="2063262" y="373848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Segoe Print" panose="02000600000000000000" pitchFamily="2" charset="0"/>
              </a:rPr>
              <a:t>There were 8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1 said,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“Roll over, roll over!”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So they all rolled over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1 fell out!   </a:t>
            </a:r>
            <a:r>
              <a:rPr lang="en-GB" sz="2400" b="1" dirty="0">
                <a:latin typeface="Segoe Print" panose="02000600000000000000" pitchFamily="2" charset="0"/>
              </a:rPr>
              <a:t>Bump!</a:t>
            </a:r>
            <a:br>
              <a:rPr lang="en-GB" sz="2400" dirty="0">
                <a:latin typeface="Segoe Print" panose="02000600000000000000" pitchFamily="2" charset="0"/>
              </a:rPr>
            </a:br>
            <a:endParaRPr lang="en-GB" sz="24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9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6 Points 9">
            <a:extLst>
              <a:ext uri="{FF2B5EF4-FFF2-40B4-BE49-F238E27FC236}">
                <a16:creationId xmlns:a16="http://schemas.microsoft.com/office/drawing/2014/main" id="{F341DA77-C3EC-4C64-A3EC-C46BF9816707}"/>
              </a:ext>
            </a:extLst>
          </p:cNvPr>
          <p:cNvSpPr/>
          <p:nvPr/>
        </p:nvSpPr>
        <p:spPr>
          <a:xfrm>
            <a:off x="9883725" y="410918"/>
            <a:ext cx="2134773" cy="2380401"/>
          </a:xfrm>
          <a:prstGeom prst="star6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F860C-D0B7-4F8A-B77C-90BF6085B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57" y="365757"/>
            <a:ext cx="8234292" cy="6175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05FD8-E689-48B0-9D0E-9289A27E6C82}"/>
              </a:ext>
            </a:extLst>
          </p:cNvPr>
          <p:cNvSpPr txBox="1"/>
          <p:nvPr/>
        </p:nvSpPr>
        <p:spPr>
          <a:xfrm>
            <a:off x="10268828" y="816288"/>
            <a:ext cx="1364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/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1A01DD-0A06-46CE-8C75-BB37E2BC07CD}"/>
              </a:ext>
            </a:extLst>
          </p:cNvPr>
          <p:cNvSpPr/>
          <p:nvPr/>
        </p:nvSpPr>
        <p:spPr>
          <a:xfrm>
            <a:off x="1739705" y="4052725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Segoe Print" panose="02000600000000000000" pitchFamily="2" charset="0"/>
              </a:rPr>
              <a:t>There were 7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1 said,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“Roll over, roll over!”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So they all rolled over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1 fell out!   </a:t>
            </a:r>
            <a:r>
              <a:rPr lang="en-GB" sz="2400" b="1" i="1" dirty="0">
                <a:latin typeface="Segoe Print" panose="02000600000000000000" pitchFamily="2" charset="0"/>
              </a:rPr>
              <a:t>Bump!</a:t>
            </a:r>
            <a:br>
              <a:rPr lang="en-GB" sz="2400" dirty="0">
                <a:latin typeface="Segoe Print" panose="02000600000000000000" pitchFamily="2" charset="0"/>
              </a:rPr>
            </a:br>
            <a:endParaRPr lang="en-GB" sz="24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1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705DC-A43A-4845-8C83-3C288E8F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663" y="262813"/>
            <a:ext cx="2206943" cy="2450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E2AC2-E287-4970-A6E1-3BD5F6B0B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29" y="262813"/>
            <a:ext cx="8492197" cy="6369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2C36B-A1A4-4ED7-B2AD-20DA458CB20D}"/>
              </a:ext>
            </a:extLst>
          </p:cNvPr>
          <p:cNvSpPr txBox="1"/>
          <p:nvPr/>
        </p:nvSpPr>
        <p:spPr>
          <a:xfrm>
            <a:off x="10178817" y="703385"/>
            <a:ext cx="1378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/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503EE6-112E-4E20-A525-9167827D1B6A}"/>
              </a:ext>
            </a:extLst>
          </p:cNvPr>
          <p:cNvSpPr/>
          <p:nvPr/>
        </p:nvSpPr>
        <p:spPr>
          <a:xfrm>
            <a:off x="825305" y="369149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There were 6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1 said,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“Roll over, roll over!”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So they all rolled over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1 fell out</a:t>
            </a:r>
            <a:r>
              <a:rPr lang="en-GB" sz="2400" b="1" i="1" dirty="0">
                <a:latin typeface="Segoe Print" panose="02000600000000000000" pitchFamily="2" charset="0"/>
              </a:rPr>
              <a:t>!   Bump!</a:t>
            </a:r>
            <a:br>
              <a:rPr lang="en-GB" sz="2400" b="1" i="1" dirty="0">
                <a:latin typeface="Segoe Print" panose="02000600000000000000" pitchFamily="2" charset="0"/>
              </a:rPr>
            </a:br>
            <a:endParaRPr lang="en-GB" sz="2400" b="1" i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3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r: 6 Points 6">
            <a:extLst>
              <a:ext uri="{FF2B5EF4-FFF2-40B4-BE49-F238E27FC236}">
                <a16:creationId xmlns:a16="http://schemas.microsoft.com/office/drawing/2014/main" id="{30B7CF28-C367-48CC-B465-9CABA4D3342E}"/>
              </a:ext>
            </a:extLst>
          </p:cNvPr>
          <p:cNvSpPr/>
          <p:nvPr/>
        </p:nvSpPr>
        <p:spPr>
          <a:xfrm>
            <a:off x="9751840" y="236187"/>
            <a:ext cx="2134773" cy="2380401"/>
          </a:xfrm>
          <a:prstGeom prst="star6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A9BCB-3881-43BB-AEB7-DE78E526B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71" y="236188"/>
            <a:ext cx="8440616" cy="6330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7A83A4-D62D-47E2-A7A0-7BE811E572A7}"/>
              </a:ext>
            </a:extLst>
          </p:cNvPr>
          <p:cNvSpPr/>
          <p:nvPr/>
        </p:nvSpPr>
        <p:spPr>
          <a:xfrm>
            <a:off x="675249" y="3942361"/>
            <a:ext cx="6096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There were 5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1 said,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“Roll over, roll over!”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So they all rolled over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1 fell out!   </a:t>
            </a:r>
            <a:r>
              <a:rPr lang="en-GB" sz="2400" b="1" i="1" dirty="0">
                <a:latin typeface="Segoe Print" panose="02000600000000000000" pitchFamily="2" charset="0"/>
              </a:rPr>
              <a:t>Bump!</a:t>
            </a:r>
            <a:br>
              <a:rPr lang="en-GB" sz="2800" dirty="0">
                <a:latin typeface="Segoe Print" panose="02000600000000000000" pitchFamily="2" charset="0"/>
              </a:rPr>
            </a:br>
            <a:endParaRPr lang="en-GB" sz="2800" dirty="0">
              <a:latin typeface="Segoe Print" panose="02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33B85-3A2F-471C-8124-249424DABFA5}"/>
              </a:ext>
            </a:extLst>
          </p:cNvPr>
          <p:cNvSpPr txBox="1"/>
          <p:nvPr/>
        </p:nvSpPr>
        <p:spPr>
          <a:xfrm>
            <a:off x="9954062" y="641557"/>
            <a:ext cx="1730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5561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ar: 6 Points 8">
            <a:extLst>
              <a:ext uri="{FF2B5EF4-FFF2-40B4-BE49-F238E27FC236}">
                <a16:creationId xmlns:a16="http://schemas.microsoft.com/office/drawing/2014/main" id="{FA523449-4B46-4781-A7B5-C6C788A5C58C}"/>
              </a:ext>
            </a:extLst>
          </p:cNvPr>
          <p:cNvSpPr/>
          <p:nvPr/>
        </p:nvSpPr>
        <p:spPr>
          <a:xfrm>
            <a:off x="9653953" y="236188"/>
            <a:ext cx="2134773" cy="2380401"/>
          </a:xfrm>
          <a:prstGeom prst="star6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FFDE8-8E03-4CEF-816A-AF45FDE1A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" y="236188"/>
            <a:ext cx="8519594" cy="63896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87FED6-4105-4CE1-ABB0-2A37251D592C}"/>
              </a:ext>
            </a:extLst>
          </p:cNvPr>
          <p:cNvSpPr/>
          <p:nvPr/>
        </p:nvSpPr>
        <p:spPr>
          <a:xfrm>
            <a:off x="1524000" y="4040834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Segoe Print" panose="02000600000000000000" pitchFamily="2" charset="0"/>
              </a:rPr>
              <a:t>There were 4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1 said,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“Roll over, roll over!”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So they all rolled over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1 fell out! </a:t>
            </a:r>
            <a:r>
              <a:rPr lang="en-GB" sz="2800" dirty="0">
                <a:latin typeface="Segoe Print" panose="02000600000000000000" pitchFamily="2" charset="0"/>
              </a:rPr>
              <a:t>  </a:t>
            </a:r>
            <a:r>
              <a:rPr lang="en-GB" sz="2400" b="1" i="1" dirty="0">
                <a:latin typeface="Segoe Print" panose="02000600000000000000" pitchFamily="2" charset="0"/>
              </a:rPr>
              <a:t>Bump!</a:t>
            </a:r>
            <a:br>
              <a:rPr lang="en-GB" sz="2800" dirty="0">
                <a:latin typeface="Segoe Print" panose="02000600000000000000" pitchFamily="2" charset="0"/>
              </a:rPr>
            </a:br>
            <a:endParaRPr lang="en-GB" sz="2800" dirty="0">
              <a:latin typeface="Segoe Print" panose="02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1C674-B78F-4A21-BAF9-85CDE34B63C1}"/>
              </a:ext>
            </a:extLst>
          </p:cNvPr>
          <p:cNvSpPr txBox="1"/>
          <p:nvPr/>
        </p:nvSpPr>
        <p:spPr>
          <a:xfrm>
            <a:off x="10250072" y="782234"/>
            <a:ext cx="1195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Dubai Medium" panose="020B0603030403030204" pitchFamily="34" charset="-78"/>
                <a:cs typeface="Dubai Medium" panose="020B0603030403030204" pitchFamily="34" charset="-78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673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r: 6 Points 6">
            <a:extLst>
              <a:ext uri="{FF2B5EF4-FFF2-40B4-BE49-F238E27FC236}">
                <a16:creationId xmlns:a16="http://schemas.microsoft.com/office/drawing/2014/main" id="{8F1FCE3A-C699-421C-A8F7-B7D4A6485F2E}"/>
              </a:ext>
            </a:extLst>
          </p:cNvPr>
          <p:cNvSpPr/>
          <p:nvPr/>
        </p:nvSpPr>
        <p:spPr>
          <a:xfrm>
            <a:off x="9560169" y="306527"/>
            <a:ext cx="2134773" cy="2380401"/>
          </a:xfrm>
          <a:prstGeom prst="star6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A00587-C352-4267-9357-D2A5EFF9F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8" y="168813"/>
            <a:ext cx="8684454" cy="65133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49E1DA-5374-4725-8239-AB18AD5AD35E}"/>
              </a:ext>
            </a:extLst>
          </p:cNvPr>
          <p:cNvSpPr/>
          <p:nvPr/>
        </p:nvSpPr>
        <p:spPr>
          <a:xfrm>
            <a:off x="839372" y="3942943"/>
            <a:ext cx="6096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latin typeface="Segoe Print" panose="02000600000000000000" pitchFamily="2" charset="0"/>
              </a:rPr>
              <a:t>There were 3 in the bed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the little 1 said,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“Roll over, roll over!”</a:t>
            </a:r>
            <a:br>
              <a:rPr lang="en-GB" sz="2400" dirty="0">
                <a:latin typeface="Segoe Print" panose="02000600000000000000" pitchFamily="2" charset="0"/>
              </a:rPr>
            </a:b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So they all rolled over</a:t>
            </a:r>
            <a:br>
              <a:rPr lang="en-GB" sz="2400" dirty="0">
                <a:latin typeface="Segoe Print" panose="02000600000000000000" pitchFamily="2" charset="0"/>
              </a:rPr>
            </a:br>
            <a:r>
              <a:rPr lang="en-GB" sz="2400" dirty="0">
                <a:latin typeface="Segoe Print" panose="02000600000000000000" pitchFamily="2" charset="0"/>
              </a:rPr>
              <a:t>and 1 fell out!   </a:t>
            </a:r>
            <a:r>
              <a:rPr lang="en-GB" sz="2400" b="1" i="1" dirty="0">
                <a:latin typeface="Segoe Print" panose="02000600000000000000" pitchFamily="2" charset="0"/>
              </a:rPr>
              <a:t>Bump!</a:t>
            </a:r>
            <a:br>
              <a:rPr lang="en-GB" sz="2800" dirty="0">
                <a:latin typeface="Segoe Print" panose="02000600000000000000" pitchFamily="2" charset="0"/>
              </a:rPr>
            </a:br>
            <a:endParaRPr lang="en-GB" sz="2800" dirty="0">
              <a:latin typeface="Segoe Print" panose="02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284A6-CBFB-439D-8320-287FC9E7F371}"/>
              </a:ext>
            </a:extLst>
          </p:cNvPr>
          <p:cNvSpPr txBox="1"/>
          <p:nvPr/>
        </p:nvSpPr>
        <p:spPr>
          <a:xfrm>
            <a:off x="10241280" y="711897"/>
            <a:ext cx="1814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669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6000">
        <p:sndAc>
          <p:stSnd>
            <p:snd r:embed="rId2" name="chimes.wav"/>
          </p:stSnd>
        </p:sndAc>
      </p:transition>
    </mc:Choice>
    <mc:Fallback>
      <p:transition spd="slow" advClick="0" advTm="6000">
        <p:sndAc>
          <p:stSnd>
            <p:snd r:embed="rId2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84</Words>
  <Application>Microsoft Office PowerPoint</Application>
  <PresentationFormat>Widescreen</PresentationFormat>
  <Paragraphs>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Berlin Sans FB</vt:lpstr>
      <vt:lpstr>Calibri</vt:lpstr>
      <vt:lpstr>Calibri Light</vt:lpstr>
      <vt:lpstr>Dubai Medium</vt:lpstr>
      <vt:lpstr>Segoe Print</vt:lpstr>
      <vt:lpstr>Office Theme</vt:lpstr>
      <vt:lpstr>PowerPoint Presentation</vt:lpstr>
      <vt:lpstr>There were 10 in the bed and the little 1 said, “Roll over, roll over!”  So they all rolled over and 1 fell out!   Bump! </vt:lpstr>
      <vt:lpstr> There were 9 in the bed and the little 1 said, “Roll over, roll over!”  So they all rolled over and 1 fell out!   Bump!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Quinn</dc:creator>
  <cp:lastModifiedBy>Pat Quinn</cp:lastModifiedBy>
  <cp:revision>23</cp:revision>
  <cp:lastPrinted>2017-10-25T16:46:59Z</cp:lastPrinted>
  <dcterms:created xsi:type="dcterms:W3CDTF">2017-10-24T19:54:36Z</dcterms:created>
  <dcterms:modified xsi:type="dcterms:W3CDTF">2017-10-28T20:00:46Z</dcterms:modified>
</cp:coreProperties>
</file>