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7" r:id="rId2"/>
    <p:sldId id="262" r:id="rId3"/>
    <p:sldId id="308" r:id="rId4"/>
    <p:sldId id="313" r:id="rId5"/>
    <p:sldId id="258" r:id="rId6"/>
    <p:sldId id="287" r:id="rId7"/>
    <p:sldId id="264" r:id="rId8"/>
    <p:sldId id="296" r:id="rId9"/>
    <p:sldId id="301" r:id="rId10"/>
    <p:sldId id="299" r:id="rId11"/>
    <p:sldId id="320" r:id="rId12"/>
    <p:sldId id="304" r:id="rId13"/>
    <p:sldId id="274" r:id="rId14"/>
    <p:sldId id="275" r:id="rId15"/>
    <p:sldId id="276" r:id="rId16"/>
    <p:sldId id="265" r:id="rId17"/>
    <p:sldId id="302" r:id="rId18"/>
    <p:sldId id="329" r:id="rId19"/>
    <p:sldId id="330" r:id="rId20"/>
    <p:sldId id="277" r:id="rId21"/>
    <p:sldId id="288" r:id="rId22"/>
    <p:sldId id="280" r:id="rId23"/>
    <p:sldId id="303" r:id="rId24"/>
    <p:sldId id="309" r:id="rId25"/>
    <p:sldId id="305" r:id="rId26"/>
    <p:sldId id="281" r:id="rId27"/>
    <p:sldId id="278" r:id="rId28"/>
    <p:sldId id="282" r:id="rId29"/>
    <p:sldId id="324" r:id="rId30"/>
    <p:sldId id="328" r:id="rId31"/>
    <p:sldId id="311" r:id="rId32"/>
    <p:sldId id="312" r:id="rId33"/>
    <p:sldId id="333" r:id="rId34"/>
    <p:sldId id="283" r:id="rId35"/>
    <p:sldId id="284" r:id="rId36"/>
    <p:sldId id="285" r:id="rId37"/>
    <p:sldId id="263" r:id="rId38"/>
    <p:sldId id="323" r:id="rId39"/>
    <p:sldId id="310" r:id="rId40"/>
    <p:sldId id="316" r:id="rId41"/>
    <p:sldId id="322" r:id="rId42"/>
    <p:sldId id="286" r:id="rId43"/>
    <p:sldId id="289" r:id="rId44"/>
    <p:sldId id="291" r:id="rId45"/>
    <p:sldId id="318" r:id="rId46"/>
    <p:sldId id="326" r:id="rId47"/>
    <p:sldId id="300" r:id="rId48"/>
    <p:sldId id="292" r:id="rId49"/>
    <p:sldId id="293" r:id="rId50"/>
    <p:sldId id="297" r:id="rId51"/>
    <p:sldId id="307" r:id="rId52"/>
    <p:sldId id="332" r:id="rId53"/>
    <p:sldId id="327" r:id="rId54"/>
    <p:sldId id="273" r:id="rId55"/>
    <p:sldId id="271" r:id="rId56"/>
    <p:sldId id="294" r:id="rId57"/>
    <p:sldId id="295" r:id="rId58"/>
    <p:sldId id="314" r:id="rId59"/>
    <p:sldId id="315" r:id="rId60"/>
    <p:sldId id="317" r:id="rId61"/>
    <p:sldId id="325" r:id="rId62"/>
    <p:sldId id="319" r:id="rId63"/>
    <p:sldId id="331" r:id="rId64"/>
    <p:sldId id="298" r:id="rId65"/>
    <p:sldId id="334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6/19/2020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6/19/2020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6/19/2020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6/19/2020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jpg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3.jpg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4.jpg"/><Relationship Id="rId4" Type="http://schemas.openxmlformats.org/officeDocument/2006/relationships/image" Target="../media/image14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g"/><Relationship Id="rId3" Type="http://schemas.openxmlformats.org/officeDocument/2006/relationships/image" Target="../media/image174.jpg"/><Relationship Id="rId7" Type="http://schemas.openxmlformats.org/officeDocument/2006/relationships/image" Target="../media/image17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jpeg"/><Relationship Id="rId11" Type="http://schemas.openxmlformats.org/officeDocument/2006/relationships/image" Target="../media/image182.jpg"/><Relationship Id="rId5" Type="http://schemas.openxmlformats.org/officeDocument/2006/relationships/image" Target="../media/image176.jpeg"/><Relationship Id="rId10" Type="http://schemas.openxmlformats.org/officeDocument/2006/relationships/image" Target="../media/image181.jp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g"/><Relationship Id="rId4" Type="http://schemas.openxmlformats.org/officeDocument/2006/relationships/image" Target="../media/image185.jpg"/><Relationship Id="rId9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0831" y="506437"/>
            <a:ext cx="9636369" cy="195541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St Joseph &amp; St James’s PS </a:t>
            </a:r>
            <a:br>
              <a:rPr lang="en-US" dirty="0"/>
            </a:br>
            <a:r>
              <a:rPr lang="en-US" dirty="0"/>
              <a:t>Poyntzpass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9637" y="2904978"/>
            <a:ext cx="7916178" cy="149117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</a:rPr>
              <a:t>Class of 2020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8B66-F4F5-4BD7-A570-2DBAECD1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68" y="266700"/>
            <a:ext cx="3427827" cy="1706294"/>
          </a:xfrm>
        </p:spPr>
        <p:txBody>
          <a:bodyPr>
            <a:normAutofit/>
          </a:bodyPr>
          <a:lstStyle/>
          <a:p>
            <a:r>
              <a:rPr lang="en-GB" dirty="0"/>
              <a:t>But learning outdoors was fun too….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1736EC-32DC-4CB8-91CD-41BBBF345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/>
          <a:stretch/>
        </p:blipFill>
        <p:spPr>
          <a:xfrm>
            <a:off x="4721662" y="266700"/>
            <a:ext cx="2625970" cy="2867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8D52E7-802C-43F4-B2EF-FE1F9B35F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85" y="266700"/>
            <a:ext cx="3823680" cy="2867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A0DA9D-1B29-4E22-B403-38AAD5136C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95" y="3275493"/>
            <a:ext cx="2494080" cy="3323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1885A-FC06-4745-B282-14FF19132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3" y="2220305"/>
            <a:ext cx="3285506" cy="4378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787CA-00D8-4627-A5AB-9C315A1CA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631" y="3275494"/>
            <a:ext cx="4426633" cy="33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94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wind"/>
      </p:transition>
    </mc:Choice>
    <mc:Fallback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8B66-F4F5-4BD7-A570-2DBAECD1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7" y="231604"/>
            <a:ext cx="3427827" cy="2159904"/>
          </a:xfrm>
        </p:spPr>
        <p:txBody>
          <a:bodyPr>
            <a:normAutofit/>
          </a:bodyPr>
          <a:lstStyle/>
          <a:p>
            <a:r>
              <a:rPr lang="en-GB" dirty="0"/>
              <a:t>Lots of different things to be done….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0A928-667A-4D20-A581-9F4D28FB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0"/>
          <a:stretch/>
        </p:blipFill>
        <p:spPr>
          <a:xfrm>
            <a:off x="156862" y="2559508"/>
            <a:ext cx="3679099" cy="4066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E7C2DF-D997-487D-A3E2-544A2D1B3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050" y="4270513"/>
            <a:ext cx="3061383" cy="22954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010394-EBBE-4811-BA7A-A73EEF881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94" y="231604"/>
            <a:ext cx="4838139" cy="36286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BC1AA9-1C20-4D73-9A47-A480CBFFE5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31" y="3027601"/>
            <a:ext cx="2699097" cy="35987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AD291E-B4D5-4598-AE34-38D2242BC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53" y="231604"/>
            <a:ext cx="1924275" cy="25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fade/>
      </p:transition>
    </mc:Choice>
    <mc:Fallback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98B66-F4F5-4BD7-A570-2DBAECD1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93" y="470802"/>
            <a:ext cx="3392459" cy="815926"/>
          </a:xfrm>
        </p:spPr>
        <p:txBody>
          <a:bodyPr>
            <a:normAutofit/>
          </a:bodyPr>
          <a:lstStyle/>
          <a:p>
            <a:r>
              <a:rPr lang="en-GB" dirty="0"/>
              <a:t>Still outside 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F4207-EB37-4351-B142-6F31F05ED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087" y="4557960"/>
            <a:ext cx="2827006" cy="2120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28B30-7AEB-44EB-9772-55DFA1AEA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3" y="1786598"/>
            <a:ext cx="5846907" cy="43851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B2D593-7489-419D-A3C6-9E6727900E7B}"/>
              </a:ext>
            </a:extLst>
          </p:cNvPr>
          <p:cNvSpPr txBox="1">
            <a:spLocks/>
          </p:cNvSpPr>
          <p:nvPr/>
        </p:nvSpPr>
        <p:spPr>
          <a:xfrm>
            <a:off x="6326222" y="4726887"/>
            <a:ext cx="2809865" cy="12583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-time to get our hands dirty!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0FA38E-CDB5-46B0-ADBB-3410983F3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470802"/>
            <a:ext cx="2909564" cy="387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1D1923-D96E-4A42-971E-AEF09B49D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83" y="1409333"/>
            <a:ext cx="2607468" cy="34766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41309-C5D2-4582-8996-11CE06095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41" y="129656"/>
            <a:ext cx="4924123" cy="6569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D2688-085A-4391-B06E-90EF1E379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12" y="3396446"/>
            <a:ext cx="2475719" cy="330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5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18D50F-394E-4276-AA63-F498DE509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20" y="1280730"/>
            <a:ext cx="4034787" cy="5378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FC374-5E3C-4C97-AC27-A24A1093D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5" y="2532185"/>
            <a:ext cx="3095084" cy="412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502D1-E9F8-4703-A20D-8A25F265D2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0" t="18325" r="28205"/>
          <a:stretch/>
        </p:blipFill>
        <p:spPr>
          <a:xfrm>
            <a:off x="7535594" y="1057679"/>
            <a:ext cx="4445391" cy="560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B62B5-CE68-4FA9-8FF3-6E89997AF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655" y="67450"/>
            <a:ext cx="1691414" cy="225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BE5D2-095C-45AF-8637-06243703F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27" y="2447777"/>
            <a:ext cx="3885295" cy="4342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41940-A053-43AC-94D1-15D003EF92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50206" b="26940"/>
          <a:stretch/>
        </p:blipFill>
        <p:spPr>
          <a:xfrm>
            <a:off x="233931" y="1501959"/>
            <a:ext cx="4149969" cy="5010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C648D-D560-4944-9458-9421AC8236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672" y="67450"/>
            <a:ext cx="3891469" cy="518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304800"/>
            <a:ext cx="5289452" cy="623668"/>
          </a:xfrm>
        </p:spPr>
        <p:txBody>
          <a:bodyPr/>
          <a:lstStyle/>
          <a:p>
            <a:r>
              <a:rPr lang="en-US" dirty="0"/>
              <a:t>Building friendships..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BC46F-E05D-401C-9E24-3CE1A33D6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3" y="1018466"/>
            <a:ext cx="3397026" cy="254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EE80A-C367-4581-821D-C1BC992F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55" y="3564716"/>
            <a:ext cx="4112455" cy="30843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51B33-6FB5-4B35-A891-ED728E8BB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337" y="229186"/>
            <a:ext cx="4314092" cy="3235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217541-89A7-4A12-9ED7-279F6443C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87" y="1018466"/>
            <a:ext cx="3183658" cy="42414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452813-CFF6-4BCF-A0B4-E4A9B48BBC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3" y="3647048"/>
            <a:ext cx="4129621" cy="30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prism/>
      </p:transition>
    </mc:Choice>
    <mc:Fallback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304800"/>
            <a:ext cx="5289452" cy="623668"/>
          </a:xfrm>
        </p:spPr>
        <p:txBody>
          <a:bodyPr>
            <a:normAutofit fontScale="90000"/>
          </a:bodyPr>
          <a:lstStyle/>
          <a:p>
            <a:r>
              <a:rPr lang="en-US" dirty="0"/>
              <a:t>…that could last forever!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2D71F2-9736-426B-89CC-19FDC4BF9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8" y="4471301"/>
            <a:ext cx="3000948" cy="2250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85727-1216-497F-A236-A104254B2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8" y="887213"/>
            <a:ext cx="4554285" cy="3415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E4007A-A81E-449E-9BDF-6088ACF619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64" y="3596158"/>
            <a:ext cx="3988352" cy="299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6F5DED-89ED-4A71-A58B-CC9943EBA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64" y="304800"/>
            <a:ext cx="3988352" cy="2991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77EAF-3DF4-4DEA-85A9-24228AD4D1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0" t="3590" r="9744" b="50051"/>
          <a:stretch/>
        </p:blipFill>
        <p:spPr>
          <a:xfrm>
            <a:off x="3731794" y="5027296"/>
            <a:ext cx="2874084" cy="16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4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prism/>
      </p:transition>
    </mc:Choice>
    <mc:Fallback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C1C-2401-42CB-BF97-1C9BFAB2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97" y="4963551"/>
            <a:ext cx="4069496" cy="862818"/>
          </a:xfrm>
        </p:spPr>
        <p:txBody>
          <a:bodyPr/>
          <a:lstStyle/>
          <a:p>
            <a:r>
              <a:rPr lang="en-GB" dirty="0"/>
              <a:t>Building boats!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69A98-9B16-40AC-A3ED-6F5A4DC66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" y="267287"/>
            <a:ext cx="4581377" cy="3436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929E2-DFC0-43AD-A5DE-7C04C70CB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751" y="267287"/>
            <a:ext cx="4581377" cy="3436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6B502C-AAE1-4432-B563-753A8D3CB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00" y="3817034"/>
            <a:ext cx="3827193" cy="28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2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prism/>
      </p:transition>
    </mc:Choice>
    <mc:Fallback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4EF94-61A2-42D2-9726-A46F7BF5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08" y="647114"/>
            <a:ext cx="2128532" cy="2011680"/>
          </a:xfrm>
        </p:spPr>
        <p:txBody>
          <a:bodyPr>
            <a:normAutofit/>
          </a:bodyPr>
          <a:lstStyle/>
          <a:p>
            <a:r>
              <a:rPr lang="en-GB" dirty="0"/>
              <a:t>But will they all float?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CD334-9955-4DA7-B8DD-F187BB5EB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470" y="61546"/>
            <a:ext cx="8979877" cy="673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prism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8634" y="942536"/>
            <a:ext cx="4093028" cy="35872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September 2013</a:t>
            </a:r>
            <a:br>
              <a:rPr lang="en-US" dirty="0"/>
            </a:br>
            <a:r>
              <a:rPr lang="en-US" dirty="0"/>
              <a:t>Primary 1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journey began…</a:t>
            </a:r>
          </a:p>
        </p:txBody>
      </p:sp>
      <p:pic>
        <p:nvPicPr>
          <p:cNvPr id="11" name="Picture Placeholder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AA3ABAA-A2FD-47CF-9372-25B664D343D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9445" r="3781" b="5095"/>
          <a:stretch/>
        </p:blipFill>
        <p:spPr>
          <a:xfrm>
            <a:off x="858630" y="1121912"/>
            <a:ext cx="5964650" cy="4088717"/>
          </a:xfr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>
        <p:fade/>
      </p:transition>
    </mc:Choice>
    <mc:Fallback>
      <p:transition spd="slow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907F3F-0172-4735-BD85-B92E94FA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747"/>
            <a:ext cx="4963437" cy="6616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72CE34-949E-4E2A-BBA7-2D2BED8CA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3" y="293076"/>
            <a:ext cx="2351943" cy="3135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399D1-33B8-4A06-B648-4DC4D2630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94" y="2549770"/>
            <a:ext cx="3143317" cy="41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CC0CE4-F113-4DF8-B611-8566EE562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882" y="223422"/>
            <a:ext cx="4808367" cy="6411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B5B23-D623-4359-8F59-5A360ED49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7" y="969499"/>
            <a:ext cx="4114800" cy="549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31895-5A62-4D32-8225-640D36CFE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040" y="2361712"/>
            <a:ext cx="1812901" cy="241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EE58B-75E8-42D2-86E0-34DF90B87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37" y="295422"/>
            <a:ext cx="3534507" cy="4712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E1C60C-6342-4AB1-99DE-B7BF6FC02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80" y="295422"/>
            <a:ext cx="4615439" cy="6156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BC3A54-236E-4791-8E75-D6DE2991D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18" y="295422"/>
            <a:ext cx="1424502" cy="1899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65560-F328-45C1-AFCC-991CD2AE8B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12782"/>
          <a:stretch/>
        </p:blipFill>
        <p:spPr>
          <a:xfrm>
            <a:off x="4135903" y="2373946"/>
            <a:ext cx="2748118" cy="427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435" y="161578"/>
            <a:ext cx="5458265" cy="553329"/>
          </a:xfrm>
        </p:spPr>
        <p:txBody>
          <a:bodyPr>
            <a:normAutofit fontScale="90000"/>
          </a:bodyPr>
          <a:lstStyle/>
          <a:p>
            <a:r>
              <a:rPr lang="en-GB" dirty="0"/>
              <a:t>Thinking hard…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9780C-2AD7-412C-881C-C9ADCA6DC7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1" b="14427"/>
          <a:stretch/>
        </p:blipFill>
        <p:spPr>
          <a:xfrm>
            <a:off x="3208399" y="691354"/>
            <a:ext cx="4715802" cy="2708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0EED24-E9A3-4A16-8FD5-28FB5D1C2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6" r="11364"/>
          <a:stretch/>
        </p:blipFill>
        <p:spPr>
          <a:xfrm>
            <a:off x="156904" y="3903965"/>
            <a:ext cx="2940148" cy="2708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D36DB-3E3D-4592-B6D8-6281438872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708" y="158086"/>
            <a:ext cx="2871409" cy="215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50B47E-4890-4887-B245-851D70F5F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4" y="159895"/>
            <a:ext cx="2731550" cy="3640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E9B639-F38C-48BB-98A0-BA0D68C7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2"/>
          <a:stretch/>
        </p:blipFill>
        <p:spPr>
          <a:xfrm>
            <a:off x="8244146" y="2478243"/>
            <a:ext cx="3778640" cy="4134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25F8FD-4337-4CD5-81DF-B7122B381E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5"/>
          <a:stretch/>
        </p:blipFill>
        <p:spPr>
          <a:xfrm>
            <a:off x="5352624" y="3400346"/>
            <a:ext cx="2731550" cy="3228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4222FF-5E99-41B5-B975-216AE93E5E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b="3573"/>
          <a:stretch/>
        </p:blipFill>
        <p:spPr>
          <a:xfrm>
            <a:off x="3284931" y="3457656"/>
            <a:ext cx="1892772" cy="31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14:ferris dir="l"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9" y="354000"/>
            <a:ext cx="2299275" cy="3274278"/>
          </a:xfrm>
        </p:spPr>
        <p:txBody>
          <a:bodyPr>
            <a:normAutofit/>
          </a:bodyPr>
          <a:lstStyle/>
          <a:p>
            <a:r>
              <a:rPr lang="en-GB" dirty="0"/>
              <a:t>..and learning in so many different ways.</a:t>
            </a:r>
          </a:p>
        </p:txBody>
      </p:sp>
      <p:pic>
        <p:nvPicPr>
          <p:cNvPr id="16" name="Picture 15" descr="A picture containing person, child, indoor, boy&#10;&#10;Description automatically generated">
            <a:extLst>
              <a:ext uri="{FF2B5EF4-FFF2-40B4-BE49-F238E27FC236}">
                <a16:creationId xmlns:a16="http://schemas.microsoft.com/office/drawing/2014/main" id="{717D277C-DCD5-41CF-BB4B-ABD2C1FB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31" y="231801"/>
            <a:ext cx="3720162" cy="2790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4815E-71FA-41AE-936A-BA9BEF016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01" y="279232"/>
            <a:ext cx="3411917" cy="2558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72F37-523A-46AC-B4F1-3B353BA0E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90" y="3045339"/>
            <a:ext cx="2685328" cy="35830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28E4D8-FBA7-4B6E-82E1-B232491319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34" y="3953022"/>
            <a:ext cx="3401875" cy="2550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C935F-C3D9-4D58-8640-223481777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2" y="3438129"/>
            <a:ext cx="4247211" cy="31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62820"/>
      </p:ext>
    </p:extLst>
  </p:cSld>
  <p:clrMapOvr>
    <a:masterClrMapping/>
  </p:clrMapOvr>
  <p:transition spd="slow" advTm="7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127" y="467450"/>
            <a:ext cx="2541316" cy="2488289"/>
          </a:xfrm>
        </p:spPr>
        <p:txBody>
          <a:bodyPr>
            <a:normAutofit/>
          </a:bodyPr>
          <a:lstStyle/>
          <a:p>
            <a:r>
              <a:rPr lang="en-GB" dirty="0"/>
              <a:t>Working as a team is a good idea.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FEA42-9646-4E57-819A-92AA7E70ED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t="19432"/>
          <a:stretch/>
        </p:blipFill>
        <p:spPr>
          <a:xfrm>
            <a:off x="4239923" y="3627878"/>
            <a:ext cx="2972639" cy="2762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A2137-20AF-49B4-A8F7-DB0200DFE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443" y="156434"/>
            <a:ext cx="4409380" cy="3306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7307E-8F1F-409E-BAB7-36E4C733E9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4" y="256537"/>
            <a:ext cx="3882171" cy="2910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27C47B-9FD9-4A55-9EDE-824C3EAEC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21" y="3653981"/>
            <a:ext cx="3929976" cy="29474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E7C2E3-75FC-4A6B-9494-59E5D7C7B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75" y="4192258"/>
            <a:ext cx="3345745" cy="250930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AE9B72-9E0D-46FA-BE6D-DE03EA257F64}"/>
              </a:ext>
            </a:extLst>
          </p:cNvPr>
          <p:cNvSpPr txBox="1">
            <a:spLocks/>
          </p:cNvSpPr>
          <p:nvPr/>
        </p:nvSpPr>
        <p:spPr>
          <a:xfrm>
            <a:off x="7563704" y="3421045"/>
            <a:ext cx="4407505" cy="771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But no fighting please...</a:t>
            </a:r>
          </a:p>
        </p:txBody>
      </p:sp>
    </p:spTree>
    <p:extLst>
      <p:ext uri="{BB962C8B-B14F-4D97-AF65-F5344CB8AC3E}">
        <p14:creationId xmlns:p14="http://schemas.microsoft.com/office/powerpoint/2010/main" val="15808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push dir="u"/>
      </p:transition>
    </mc:Choice>
    <mc:Fallback>
      <p:transition spd="slow" advTm="7000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D7D187-3A40-4CA6-AC58-DABB0D8AD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1" y="3599766"/>
            <a:ext cx="2224747" cy="2966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12DFBD-071D-4597-A3B0-4F24135F4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r="1697" b="6296"/>
          <a:stretch/>
        </p:blipFill>
        <p:spPr>
          <a:xfrm>
            <a:off x="4549392" y="291905"/>
            <a:ext cx="3996038" cy="5825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DD3E52-46A5-4EA6-9AD9-12389E4351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74" y="291905"/>
            <a:ext cx="3279972" cy="4374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6E89EA-B01C-48B1-BD27-35CD18C01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" y="291905"/>
            <a:ext cx="4182794" cy="31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A2086E-A382-4A02-9328-8C24C9065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37" y="249637"/>
            <a:ext cx="4672632" cy="6231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F67B9-2163-47E4-AAE4-7ED7E9490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15779"/>
          <a:stretch/>
        </p:blipFill>
        <p:spPr>
          <a:xfrm>
            <a:off x="679031" y="249637"/>
            <a:ext cx="3207434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2D067-D9B6-400B-9C99-DA424691C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71" y="3819119"/>
            <a:ext cx="2160708" cy="2881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18930-3175-4E6E-906B-C959C64FC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61" y="249637"/>
            <a:ext cx="2643847" cy="385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08F27B-D11C-42E8-9522-175080536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" y="893298"/>
            <a:ext cx="3803552" cy="50714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16A43-2257-4686-A1D3-774AA3A9AF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91" y="135792"/>
            <a:ext cx="4939812" cy="6586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35C98-C0F9-42D0-9238-06D43618F5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70" y="2314135"/>
            <a:ext cx="2738742" cy="36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2" y="395656"/>
            <a:ext cx="4839286" cy="553329"/>
          </a:xfrm>
        </p:spPr>
        <p:txBody>
          <a:bodyPr>
            <a:normAutofit fontScale="90000"/>
          </a:bodyPr>
          <a:lstStyle/>
          <a:p>
            <a:r>
              <a:rPr lang="en-GB" dirty="0"/>
              <a:t>Being creative.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2CA35-50CA-462B-8095-F13A9EBE6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7" y="948985"/>
            <a:ext cx="5262947" cy="3947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B0A0E0-54FF-4C76-8D47-B2523D464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954" y="153056"/>
            <a:ext cx="4572000" cy="34295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C8DC96-175E-49EA-8221-D14BB24FC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6"/>
          <a:stretch/>
        </p:blipFill>
        <p:spPr>
          <a:xfrm>
            <a:off x="8051409" y="3664633"/>
            <a:ext cx="3507545" cy="30403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6AB61B-B168-45B6-B390-8D840DA57B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1"/>
          <a:stretch/>
        </p:blipFill>
        <p:spPr>
          <a:xfrm>
            <a:off x="5672339" y="3664633"/>
            <a:ext cx="2333187" cy="304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reveal/>
      </p:transition>
    </mc:Choice>
    <mc:Fallback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7064" y="5734060"/>
            <a:ext cx="8426547" cy="71745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Primary 1 Welcome Service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F734D5-92B0-44BB-8993-5490E72F34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/>
          <a:stretch>
            <a:fillRect/>
          </a:stretch>
        </p:blipFill>
        <p:spPr>
          <a:xfrm>
            <a:off x="794410" y="974924"/>
            <a:ext cx="5943600" cy="4572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4C366-2044-464B-A99E-4601ED003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40" y="484596"/>
            <a:ext cx="3549748" cy="2662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A5847D-81FA-4D87-912E-28B676C98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40" y="3260924"/>
            <a:ext cx="3549748" cy="26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3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spd="slow" advClick="0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3ACE8-5801-41FB-A13C-55EB9F179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30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fracture"/>
      </p:transition>
    </mc:Choice>
    <mc:Fallback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DBA11-C886-4B83-905C-8D690B0EC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15" y="0"/>
            <a:ext cx="8736037" cy="65520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10B535-F03A-4123-B772-913DA7FE04F2}"/>
              </a:ext>
            </a:extLst>
          </p:cNvPr>
          <p:cNvSpPr txBox="1">
            <a:spLocks/>
          </p:cNvSpPr>
          <p:nvPr/>
        </p:nvSpPr>
        <p:spPr>
          <a:xfrm>
            <a:off x="379828" y="196947"/>
            <a:ext cx="1927275" cy="27009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Did the sun always shine on us?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9D210-1D3D-4649-BF77-816B3128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7" y="3123030"/>
            <a:ext cx="2574454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/>
      </p:transition>
    </mc:Choice>
    <mc:Fallback>
      <p:transition spd="slow" advClick="0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C99CB-2444-4E3A-BFEF-1B7552230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" y="203395"/>
            <a:ext cx="5041313" cy="3780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F5462-3E8C-48A9-8A97-8C56ACD04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32" y="258134"/>
            <a:ext cx="457113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C487E-0DED-492D-80FA-DB6A285CB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95" y="3984380"/>
            <a:ext cx="3307275" cy="2483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D5B5BF-DA13-472A-8F74-B47EC29077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07" y="3429000"/>
            <a:ext cx="4292630" cy="32168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56E40F-F9F5-4505-B49F-012FAB5BA6D9}"/>
              </a:ext>
            </a:extLst>
          </p:cNvPr>
          <p:cNvSpPr txBox="1">
            <a:spLocks/>
          </p:cNvSpPr>
          <p:nvPr/>
        </p:nvSpPr>
        <p:spPr>
          <a:xfrm>
            <a:off x="464234" y="4669773"/>
            <a:ext cx="2163884" cy="12907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Seems like it!</a:t>
            </a:r>
          </a:p>
        </p:txBody>
      </p:sp>
    </p:spTree>
    <p:extLst>
      <p:ext uri="{BB962C8B-B14F-4D97-AF65-F5344CB8AC3E}">
        <p14:creationId xmlns:p14="http://schemas.microsoft.com/office/powerpoint/2010/main" val="344631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prism/>
      </p:transition>
    </mc:Choice>
    <mc:Fallback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A56AB-9821-47C6-84BA-FCA813A80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68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A097503-B726-4100-9231-5309B01A6091}"/>
              </a:ext>
            </a:extLst>
          </p:cNvPr>
          <p:cNvSpPr txBox="1">
            <a:spLocks/>
          </p:cNvSpPr>
          <p:nvPr/>
        </p:nvSpPr>
        <p:spPr>
          <a:xfrm>
            <a:off x="9931791" y="728003"/>
            <a:ext cx="1927275" cy="257790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It did in </a:t>
            </a:r>
            <a:r>
              <a:rPr lang="en-GB" dirty="0" err="1"/>
              <a:t>Slieve</a:t>
            </a:r>
            <a:r>
              <a:rPr lang="en-GB" dirty="0"/>
              <a:t> </a:t>
            </a:r>
            <a:r>
              <a:rPr lang="en-GB" dirty="0" err="1"/>
              <a:t>Gullion</a:t>
            </a:r>
            <a:r>
              <a:rPr lang="en-GB" dirty="0"/>
              <a:t>!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30875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2DB4D2-7E7B-43EE-A570-D4BAE0641B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736" y="874904"/>
            <a:ext cx="4183696" cy="5579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6F201-A222-4AB3-ADA6-DB93B30EE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90"/>
            <a:ext cx="4815540" cy="4244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848135-4A0D-479C-ABCE-9F7E04944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79" y="3364167"/>
            <a:ext cx="2300218" cy="3066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135BE8-7A43-4F54-B5C0-E34699DF2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7"/>
          <a:stretch/>
        </p:blipFill>
        <p:spPr>
          <a:xfrm>
            <a:off x="4972779" y="146090"/>
            <a:ext cx="2844957" cy="30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B39141-CD69-410F-929A-8F9A25935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9"/>
          <a:stretch/>
        </p:blipFill>
        <p:spPr>
          <a:xfrm>
            <a:off x="2636771" y="2229250"/>
            <a:ext cx="4704318" cy="4083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4F46E-5ACA-4ACA-B5E1-C300B5C58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2" y="363312"/>
            <a:ext cx="2308250" cy="3078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5F62D-EE28-4D65-88C6-1D5B71BB1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72" y="3684424"/>
            <a:ext cx="1971262" cy="2628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D4C84-C5FC-4B9C-9EE4-8258CE19E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77" y="570466"/>
            <a:ext cx="4306730" cy="57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DFCCE5-25BA-4BB1-B660-F8F3223A29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12" y="1705183"/>
            <a:ext cx="2789892" cy="3719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69B235-D744-4701-893E-7F138CF13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99" y="403016"/>
            <a:ext cx="4538975" cy="605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AD21DB-D39C-4432-A6AD-23C228D6F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68" y="1705183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323557"/>
            <a:ext cx="11549575" cy="112541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our Roots of Empathy teacher!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3FF9A6-16FA-418F-B002-E58BC23B6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457" y="1631853"/>
            <a:ext cx="6703591" cy="50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966" y="304800"/>
            <a:ext cx="3153215" cy="553329"/>
          </a:xfrm>
        </p:spPr>
        <p:txBody>
          <a:bodyPr>
            <a:normAutofit fontScale="90000"/>
          </a:bodyPr>
          <a:lstStyle/>
          <a:p>
            <a:r>
              <a:rPr lang="en-GB" dirty="0"/>
              <a:t>Dressing Up…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991932-DB1F-4096-ACA2-69C31BB2C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4" y="304800"/>
            <a:ext cx="5458265" cy="4094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C01515-15EA-4D50-8988-02980D412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858129"/>
            <a:ext cx="3153215" cy="4204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F8DAE-10B5-4D6E-B008-435DD5024B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313" y="3967089"/>
            <a:ext cx="2081402" cy="2772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BA4FB-795B-49EE-829B-6ABAD8E3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069" y="4135902"/>
            <a:ext cx="4740467" cy="2604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180C19-FF75-43B8-82F7-C6D4AB9EC6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8" y="858129"/>
            <a:ext cx="2246798" cy="2996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B1182-3D6F-45C1-9D4F-B7C4FC5D9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8" b="32392"/>
          <a:stretch/>
        </p:blipFill>
        <p:spPr>
          <a:xfrm>
            <a:off x="267285" y="5166782"/>
            <a:ext cx="2302656" cy="15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BFB8A-B9A9-4AE4-BEA6-C5F8C2B8C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4712677"/>
            <a:ext cx="5836828" cy="1093259"/>
          </a:xfrm>
        </p:spPr>
        <p:txBody>
          <a:bodyPr>
            <a:normAutofit/>
          </a:bodyPr>
          <a:lstStyle/>
          <a:p>
            <a:r>
              <a:rPr lang="en-GB" dirty="0"/>
              <a:t>We went out and about.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84D20-0548-49BA-99F7-A20093C59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8" r="16959"/>
          <a:stretch/>
        </p:blipFill>
        <p:spPr>
          <a:xfrm>
            <a:off x="259171" y="3091307"/>
            <a:ext cx="2413691" cy="2848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7E621-F6DE-4BF8-A831-E944C7FA3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" y="153044"/>
            <a:ext cx="5636287" cy="2799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6BCAA-25BF-4E0D-8141-52EB90B51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03" y="174560"/>
            <a:ext cx="5788225" cy="4341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FB9F7-2561-41E8-9CA8-7EA648F8E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97" y="3657600"/>
            <a:ext cx="3043401" cy="228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74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pull/>
      </p:transition>
    </mc:Choice>
    <mc:Fallback>
      <p:transition spd="slow" advClick="0" advTm="7000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7320F-ABFC-435A-84FA-7AEAD2662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2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wipe/>
      </p:transition>
    </mc:Choice>
    <mc:Fallback>
      <p:transition spd="slow" advClick="0" advTm="7000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967EF-E330-44D6-B442-510AA18FB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-2720" r="852" b="2720"/>
          <a:stretch/>
        </p:blipFill>
        <p:spPr>
          <a:xfrm>
            <a:off x="121920" y="66822"/>
            <a:ext cx="6661786" cy="55044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75AC3C5-CFCD-4CBC-9109-8C182115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721" y="452820"/>
            <a:ext cx="2130943" cy="1800665"/>
          </a:xfrm>
        </p:spPr>
        <p:txBody>
          <a:bodyPr>
            <a:normAutofit/>
          </a:bodyPr>
          <a:lstStyle/>
          <a:p>
            <a:r>
              <a:rPr lang="en-GB" dirty="0"/>
              <a:t>Every   little helps!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EFA98-420A-4364-B952-B11327667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8846" r="2774" b="2473"/>
          <a:stretch/>
        </p:blipFill>
        <p:spPr>
          <a:xfrm>
            <a:off x="6897858" y="2722427"/>
            <a:ext cx="5172222" cy="3784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1EFD5-72C0-460C-B165-75B6BCF84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8"/>
          <a:stretch/>
        </p:blipFill>
        <p:spPr>
          <a:xfrm>
            <a:off x="9714054" y="175916"/>
            <a:ext cx="2259211" cy="24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pull/>
      </p:transition>
    </mc:Choice>
    <mc:Fallback>
      <p:transition spd="slow" advClick="0" advTm="6000">
        <p:pull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49985-636C-4FCE-A035-A8C5A53B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134" y="336895"/>
            <a:ext cx="3131720" cy="2743929"/>
          </a:xfrm>
        </p:spPr>
        <p:txBody>
          <a:bodyPr>
            <a:normAutofit/>
          </a:bodyPr>
          <a:lstStyle/>
          <a:p>
            <a:r>
              <a:rPr lang="en-GB" dirty="0"/>
              <a:t>Sometimes we just worked in class.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64B893-5EB2-4813-87E1-39DB6C82F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3" y="200908"/>
            <a:ext cx="4074913" cy="3056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8130E3-4152-4598-AAD2-33AAE691E9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3" y="3470530"/>
            <a:ext cx="4493873" cy="3370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4E634E-408E-4EA5-8043-7F24559E5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671" y="610175"/>
            <a:ext cx="3628206" cy="4834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57DD5A-A14C-411E-9EC9-B36237BCB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71" y="3470530"/>
            <a:ext cx="3247293" cy="243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1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pull/>
      </p:transition>
    </mc:Choice>
    <mc:Fallback>
      <p:transition spd="slow" advClick="0" advTm="7000">
        <p:pull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E41AF-4891-405D-A5C3-9C99D9440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8" y="702935"/>
            <a:ext cx="2798927" cy="3731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459D5-6699-435B-866C-ACB52088C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17" y="702935"/>
            <a:ext cx="3629893" cy="4839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A54A07-0069-40F3-BA6D-C3DF5DF8E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65" y="702934"/>
            <a:ext cx="4165753" cy="55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A2CA01-1FC0-4A15-B3E9-75917290A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10" y="281692"/>
            <a:ext cx="4468382" cy="5957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EA88A-76CD-4A28-A18E-FD87555BA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r="21494"/>
          <a:stretch/>
        </p:blipFill>
        <p:spPr>
          <a:xfrm>
            <a:off x="383888" y="196947"/>
            <a:ext cx="2196863" cy="250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18A3B-28F5-49D2-85FA-76518F21A0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9" y="2897945"/>
            <a:ext cx="2822331" cy="3763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BF043-D421-46EA-81A8-1B8DC176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1" t="7815" b="16307"/>
          <a:stretch/>
        </p:blipFill>
        <p:spPr>
          <a:xfrm>
            <a:off x="4004956" y="307818"/>
            <a:ext cx="2851053" cy="53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1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F0C477-933B-4367-B146-6F79AAC10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7" y="182880"/>
            <a:ext cx="2100251" cy="2800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34129-E3A4-4A03-8649-DA068ACCF6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6"/>
          <a:stretch/>
        </p:blipFill>
        <p:spPr>
          <a:xfrm>
            <a:off x="7976381" y="182880"/>
            <a:ext cx="3619732" cy="6533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FC6DB8-B8D5-43E3-9C5B-88F5847EA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62" y="182880"/>
            <a:ext cx="3671668" cy="4895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F1939-BBA8-40DA-BED6-0F3C26E49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71" y="3411462"/>
            <a:ext cx="2100251" cy="27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2" y="232117"/>
            <a:ext cx="10494498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Writing with the Author Ed Vere in P4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FA32A-8547-4430-9D21-0E445E604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1" y="1266092"/>
            <a:ext cx="7146387" cy="53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C99F3-408C-4428-B073-6579F60B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268" y="586595"/>
            <a:ext cx="3382869" cy="1815156"/>
          </a:xfrm>
        </p:spPr>
        <p:txBody>
          <a:bodyPr>
            <a:normAutofit fontScale="90000"/>
          </a:bodyPr>
          <a:lstStyle/>
          <a:p>
            <a:r>
              <a:rPr lang="en-GB" dirty="0"/>
              <a:t>There was time to dance…</a:t>
            </a:r>
            <a:br>
              <a:rPr lang="en-GB" dirty="0"/>
            </a:br>
            <a:r>
              <a:rPr lang="en-GB" dirty="0"/>
              <a:t>go boys!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EAD45-E867-494A-9068-38245A6FC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38" y="586595"/>
            <a:ext cx="4627894" cy="34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7CF2CB-84BF-4941-9443-A14D16A43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3" y="171101"/>
            <a:ext cx="3226233" cy="4302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376C7D-2E02-460B-9583-45A611C12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81" y="2908771"/>
            <a:ext cx="4757752" cy="35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5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window dir="vert"/>
      </p:transition>
    </mc:Choice>
    <mc:Fallback>
      <p:transition spd="slow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8B45-9870-4160-9FD3-9BB2B21F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5" y="3595464"/>
            <a:ext cx="4068716" cy="1772528"/>
          </a:xfrm>
        </p:spPr>
        <p:txBody>
          <a:bodyPr>
            <a:normAutofit fontScale="90000"/>
          </a:bodyPr>
          <a:lstStyle/>
          <a:p>
            <a:r>
              <a:rPr lang="en-GB" dirty="0"/>
              <a:t>And to enjoy Shared Education activities….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5699E-BD51-445F-BB8C-63476F563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" t="14110" r="945" b="60"/>
          <a:stretch/>
        </p:blipFill>
        <p:spPr>
          <a:xfrm>
            <a:off x="7225249" y="304800"/>
            <a:ext cx="4312423" cy="2776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A14DDA-7C7C-4EDF-BC38-B95E24ABD3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375" y="387035"/>
            <a:ext cx="4068716" cy="305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DC9C8A-6F5D-4F48-AE29-74BDAAE8F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4"/>
          <a:stretch/>
        </p:blipFill>
        <p:spPr>
          <a:xfrm>
            <a:off x="8785569" y="3344768"/>
            <a:ext cx="3124055" cy="32084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133F1A-4D4C-458D-89C9-D4676A330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92" y="3595464"/>
            <a:ext cx="3943645" cy="29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3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70300F-C231-4E9B-9896-1BD2890B4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06" y="3382283"/>
            <a:ext cx="2638673" cy="3518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4E113-8BD5-406C-8060-86D3F655A7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239150"/>
            <a:ext cx="4857690" cy="6475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0CD2AD-D41B-4129-BEA4-389328778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6482" r="42859" b="56801"/>
          <a:stretch/>
        </p:blipFill>
        <p:spPr>
          <a:xfrm>
            <a:off x="3500381" y="239150"/>
            <a:ext cx="2766172" cy="270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8B49C-43FC-4BFA-BC8F-1635FB632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9" y="261936"/>
            <a:ext cx="2763172" cy="36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3197D-FCFC-4F33-97C6-003B96677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/>
        </p:blipFill>
        <p:spPr>
          <a:xfrm>
            <a:off x="384872" y="2447777"/>
            <a:ext cx="3112636" cy="394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C50C2E-3636-43FF-A111-469E65166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1" y="165175"/>
            <a:ext cx="1571276" cy="2095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B5F10-0770-4A27-9461-BCC1B8AE6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013" y="411360"/>
            <a:ext cx="3638490" cy="485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46028-E333-4FD9-B685-09533E4F32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96" y="411360"/>
            <a:ext cx="4305457" cy="5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172136" y="1519311"/>
            <a:ext cx="2514186" cy="23071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Primary 1</a:t>
            </a:r>
            <a:br>
              <a:rPr lang="en-GB" dirty="0"/>
            </a:br>
            <a:r>
              <a:rPr lang="en-GB" dirty="0"/>
              <a:t>World Book Day</a:t>
            </a:r>
            <a:endParaRPr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7BAA23F-0920-4EDD-98D4-651EB91ED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6" y="198989"/>
            <a:ext cx="8613361" cy="6460022"/>
          </a:xfr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wipe/>
      </p:transition>
    </mc:Choice>
    <mc:Fallback>
      <p:transition spd="slow" advClick="0" advTm="7000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1FABC-353F-44B0-BEB5-9AD45D88B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67" y="326022"/>
            <a:ext cx="3786156" cy="5061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5FB01-31B6-4825-8795-BD1AFCD9B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26022"/>
            <a:ext cx="3402215" cy="4536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D308C1-622E-4693-AFE1-EF2420ABA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72" y="171277"/>
            <a:ext cx="2526002" cy="3369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7A9B6-CC7E-4268-8C68-029B5B2ED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773" y="3633385"/>
            <a:ext cx="2526001" cy="314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5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8B45-9870-4160-9FD3-9BB2B21F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82" y="36763"/>
            <a:ext cx="3269686" cy="1242702"/>
          </a:xfrm>
        </p:spPr>
        <p:txBody>
          <a:bodyPr>
            <a:normAutofit/>
          </a:bodyPr>
          <a:lstStyle/>
          <a:p>
            <a:r>
              <a:rPr lang="en-GB" dirty="0"/>
              <a:t>Achievement comes….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15F31-1E46-40A2-928B-D638CFD9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170">
            <a:off x="8131771" y="304800"/>
            <a:ext cx="3758808" cy="2819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37A8A-D28B-4215-B567-89DDB2F74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697">
            <a:off x="2851155" y="739311"/>
            <a:ext cx="1621905" cy="2162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C333CD-602F-46F3-AF14-576B0AFB9F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1">
            <a:off x="8117451" y="3302860"/>
            <a:ext cx="1631560" cy="2175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E6E804-31A5-4322-A45F-FF697B25E0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573">
            <a:off x="10016358" y="3757709"/>
            <a:ext cx="1768989" cy="23586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57AA69-E6E2-423D-B76F-83016C3B57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3"/>
          <a:stretch/>
        </p:blipFill>
        <p:spPr>
          <a:xfrm rot="21378202">
            <a:off x="44193" y="4656405"/>
            <a:ext cx="3141785" cy="1896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8C6EDD-47B2-4677-89F6-9B0178C804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07" y="2227984"/>
            <a:ext cx="3141785" cy="22438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74F27-3E2D-4361-A748-B31E8FCDA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319">
            <a:off x="524156" y="1410990"/>
            <a:ext cx="2023949" cy="26985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238061-08D1-41DB-811F-DA210A7F9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365">
            <a:off x="5622196" y="4574337"/>
            <a:ext cx="1613149" cy="2151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8B363-6D5A-40CA-8DF3-146BBE46E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813">
            <a:off x="6129323" y="109874"/>
            <a:ext cx="1619604" cy="21625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6C96E-5E7D-461B-BEE1-70ACA81697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899">
            <a:off x="3486473" y="4121039"/>
            <a:ext cx="1593769" cy="212502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1B499AE-E9E0-4415-872B-2E1BDEF35F04}"/>
              </a:ext>
            </a:extLst>
          </p:cNvPr>
          <p:cNvSpPr txBox="1">
            <a:spLocks/>
          </p:cNvSpPr>
          <p:nvPr/>
        </p:nvSpPr>
        <p:spPr>
          <a:xfrm>
            <a:off x="7666893" y="5520240"/>
            <a:ext cx="2585426" cy="10810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..in many forms.</a:t>
            </a:r>
          </a:p>
        </p:txBody>
      </p:sp>
    </p:spTree>
    <p:extLst>
      <p:ext uri="{BB962C8B-B14F-4D97-AF65-F5344CB8AC3E}">
        <p14:creationId xmlns:p14="http://schemas.microsoft.com/office/powerpoint/2010/main" val="293023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reveal/>
      </p:transition>
    </mc:Choice>
    <mc:Fallback>
      <p:transition spd="slow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BA1FA-E38C-4189-99BB-9E7B16D4F8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2688">
            <a:off x="429837" y="248708"/>
            <a:ext cx="2348285" cy="3131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F8C02E-1522-40C2-8045-CD5CB37BB1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6" t="10380" r="2596" b="5535"/>
          <a:stretch/>
        </p:blipFill>
        <p:spPr>
          <a:xfrm rot="512692">
            <a:off x="3080690" y="381229"/>
            <a:ext cx="2289791" cy="2567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B672E5-E5C1-42DF-BDCE-1AE6051FD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663">
            <a:off x="9647037" y="186123"/>
            <a:ext cx="2107031" cy="2814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95A54-7B9F-43D1-824E-B894E3BF9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16">
            <a:off x="967810" y="3495329"/>
            <a:ext cx="2336800" cy="311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2CE20-E9D1-4E3B-B001-20B36BFF4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602">
            <a:off x="3966704" y="3633354"/>
            <a:ext cx="2336800" cy="3119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D6665-D348-455D-9235-D9437D63B0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91" y="375036"/>
            <a:ext cx="2120043" cy="2826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2C555E-0E37-4CC0-B3DC-527D92747C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01" y="3352494"/>
            <a:ext cx="2225844" cy="2969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51F3D4-549E-47A1-903E-CF8922F9A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33" y="3811780"/>
            <a:ext cx="1936532" cy="25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14:prism/>
      </p:transition>
    </mc:Choice>
    <mc:Fallback>
      <p:transition spd="slow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14D6-6844-4ED6-A670-77FFB50B1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4337" y="773722"/>
            <a:ext cx="2579077" cy="341844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Head Girl, Head Boy and their Deputies</a:t>
            </a:r>
            <a:br>
              <a:rPr lang="en-GB" dirty="0"/>
            </a:br>
            <a:r>
              <a:rPr lang="en-GB" dirty="0"/>
              <a:t>2019</a:t>
            </a:r>
            <a:br>
              <a:rPr lang="en-GB" dirty="0"/>
            </a:br>
            <a:r>
              <a:rPr lang="en-GB" dirty="0"/>
              <a:t>- 2020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6EB44-14D4-48CE-901C-4E7384015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5" y="260253"/>
            <a:ext cx="8449992" cy="633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9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checker/>
      </p:transition>
    </mc:Choice>
    <mc:Fallback>
      <p:transition spd="slow" advClick="0" advTm="5000">
        <p:check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5212" y="689317"/>
            <a:ext cx="10058402" cy="831634"/>
          </a:xfrm>
        </p:spPr>
        <p:txBody>
          <a:bodyPr/>
          <a:lstStyle/>
          <a:p>
            <a:pPr algn="ctr"/>
            <a:r>
              <a:rPr lang="en-US" dirty="0"/>
              <a:t>Prefects: Term 1 and Term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E1083-D275-4BEC-BEB4-A670EBC6BA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61" y="1856595"/>
            <a:ext cx="3774831" cy="2831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859EA-93DD-4BB5-9A48-98E650DD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08" y="1856934"/>
            <a:ext cx="3774829" cy="28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checker/>
      </p:transition>
    </mc:Choice>
    <mc:Fallback>
      <p:transition spd="slow" advClick="0" advTm="5000">
        <p:check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DFB8C7-94A2-46EF-A148-329697B7E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2" y="182880"/>
            <a:ext cx="5289452" cy="39670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697449-8CAA-47BB-9600-B1975FE8012B}"/>
              </a:ext>
            </a:extLst>
          </p:cNvPr>
          <p:cNvSpPr txBox="1">
            <a:spLocks/>
          </p:cNvSpPr>
          <p:nvPr/>
        </p:nvSpPr>
        <p:spPr>
          <a:xfrm>
            <a:off x="661181" y="4403188"/>
            <a:ext cx="4206239" cy="16740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Anti-Bullying Ambassadors</a:t>
            </a:r>
          </a:p>
          <a:p>
            <a:pPr algn="ctr"/>
            <a:r>
              <a:rPr lang="en-GB" dirty="0"/>
              <a:t>2018-2020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F428EE-3275-48D3-975C-66679DE70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10" y="1955409"/>
            <a:ext cx="3964517" cy="44313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66085-2429-4576-80C1-7CA06AB063FF}"/>
              </a:ext>
            </a:extLst>
          </p:cNvPr>
          <p:cNvSpPr txBox="1">
            <a:spLocks/>
          </p:cNvSpPr>
          <p:nvPr/>
        </p:nvSpPr>
        <p:spPr>
          <a:xfrm>
            <a:off x="7118253" y="293077"/>
            <a:ext cx="4676186" cy="16623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Chairperson of the School Council</a:t>
            </a:r>
          </a:p>
          <a:p>
            <a:pPr algn="ctr"/>
            <a:r>
              <a:rPr lang="en-GB" dirty="0"/>
              <a:t>2019-20</a:t>
            </a:r>
          </a:p>
        </p:txBody>
      </p:sp>
    </p:spTree>
    <p:extLst>
      <p:ext uri="{BB962C8B-B14F-4D97-AF65-F5344CB8AC3E}">
        <p14:creationId xmlns:p14="http://schemas.microsoft.com/office/powerpoint/2010/main" val="409358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checker/>
      </p:transition>
    </mc:Choice>
    <mc:Fallback>
      <p:transition spd="slow" advClick="0" advTm="5000">
        <p:check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DF2BC-321F-46CD-8D5C-B8D771ABB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3"/>
          <a:stretch/>
        </p:blipFill>
        <p:spPr>
          <a:xfrm>
            <a:off x="8350249" y="258080"/>
            <a:ext cx="3560369" cy="6077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019E1-5EF8-4B42-889C-8E3292C44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8" y="449460"/>
            <a:ext cx="257175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9CC1A-2789-46BC-9C4B-3592781F9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78" y="297666"/>
            <a:ext cx="4529794" cy="60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798D5F-5812-44BD-8943-AD6F06C9D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21" y="309486"/>
            <a:ext cx="4157005" cy="5542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EAEA76-23C8-4F93-83D5-016BCE7F4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95" y="259198"/>
            <a:ext cx="2342272" cy="3123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CA96D-CB9F-4A73-B16C-83FB31A3B4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66" r="30774"/>
          <a:stretch/>
        </p:blipFill>
        <p:spPr>
          <a:xfrm>
            <a:off x="241933" y="281352"/>
            <a:ext cx="3138648" cy="3756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02D6C-E96B-4EEC-9299-8A5B19B14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831" y="2979540"/>
            <a:ext cx="25722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4F610-D8F2-4FED-B405-830AFC923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0721" y="3429000"/>
            <a:ext cx="2346521" cy="9144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50000"/>
                  </a:schemeClr>
                </a:solidFill>
              </a:rPr>
              <a:t>Cousins!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75C32-2D05-4566-B621-43AB5D6A9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42" y="485512"/>
            <a:ext cx="5778472" cy="625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4F610-D8F2-4FED-B405-830AFC923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2758" y="3668151"/>
            <a:ext cx="2346521" cy="9144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1">
                    <a:lumMod val="50000"/>
                  </a:schemeClr>
                </a:solidFill>
              </a:rPr>
              <a:t>Twins!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A9A7D-B6E3-4DD0-A581-0A956C107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14" y="538847"/>
            <a:ext cx="7479706" cy="56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A3C8E36A-DA71-4D7F-9A9C-92CAF81AF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 b="6441"/>
          <a:stretch>
            <a:fillRect/>
          </a:stretch>
        </p:blipFill>
        <p:spPr>
          <a:xfrm>
            <a:off x="310604" y="2237833"/>
            <a:ext cx="6801157" cy="44443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B8EB4-8220-4228-AF67-6F5F846F5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48" y="267286"/>
            <a:ext cx="4495858" cy="5994478"/>
          </a:xfrm>
          <a:prstGeom prst="rect">
            <a:avLst/>
          </a:prstGeom>
        </p:spPr>
      </p:pic>
      <p:pic>
        <p:nvPicPr>
          <p:cNvPr id="7" name="Picture Placeholder 2">
            <a:extLst>
              <a:ext uri="{FF2B5EF4-FFF2-40B4-BE49-F238E27FC236}">
                <a16:creationId xmlns:a16="http://schemas.microsoft.com/office/drawing/2014/main" id="{22D4255E-9E03-4814-BC6F-0FDB1ACEF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>
          <a:xfrm>
            <a:off x="310604" y="98474"/>
            <a:ext cx="3121914" cy="209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F507-F813-4846-8D29-7616D8B3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4634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October 2018 Primary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85D34-2CD5-43EB-A5A1-8FCAC59C7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8909"/>
            <a:ext cx="12192000" cy="580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9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dissolve/>
      </p:transition>
    </mc:Choice>
    <mc:Fallback>
      <p:transition spd="slow" advClick="0" advTm="6000">
        <p:dissolv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F507-F813-4846-8D29-7616D8B3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44634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June 2019 – New Grange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3E8CC-9AA6-4B71-BD0D-FA6037D1C4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1" y="751147"/>
            <a:ext cx="5693915" cy="4271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F2759-EDB1-47E2-A0E1-088A71E07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45" y="751146"/>
            <a:ext cx="5693915" cy="4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9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dissolve/>
      </p:transition>
    </mc:Choice>
    <mc:Fallback>
      <p:transition spd="slow" advClick="0" advTm="6000">
        <p:dissolv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5AC3C5-CFCD-4CBC-9109-8C182115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868" y="4125508"/>
            <a:ext cx="2647623" cy="1189379"/>
          </a:xfrm>
        </p:spPr>
        <p:txBody>
          <a:bodyPr>
            <a:normAutofit/>
          </a:bodyPr>
          <a:lstStyle/>
          <a:p>
            <a:r>
              <a:rPr lang="en-GB" dirty="0"/>
              <a:t>Christmas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3AE4A-C586-4A7C-A261-D6E2F8C53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96" y="4657147"/>
            <a:ext cx="2715167" cy="2037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14952-1C9E-4BD8-ADCE-EE3F82C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b="12039"/>
          <a:stretch/>
        </p:blipFill>
        <p:spPr>
          <a:xfrm>
            <a:off x="103163" y="144798"/>
            <a:ext cx="5992837" cy="3913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6B912-25E5-4E36-B9F1-F84528388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81" y="144798"/>
            <a:ext cx="4587432" cy="3441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99EEF8-10C1-488D-BFF1-252FD23B0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84" y="4144275"/>
            <a:ext cx="3421290" cy="2568927"/>
          </a:xfrm>
          <a:prstGeom prst="rect">
            <a:avLst/>
          </a:prstGeom>
        </p:spPr>
      </p:pic>
      <p:pic>
        <p:nvPicPr>
          <p:cNvPr id="4" name="Picture 3" descr="A picture containing person, indoor, child, boy&#10;&#10;Description automatically generated">
            <a:extLst>
              <a:ext uri="{FF2B5EF4-FFF2-40B4-BE49-F238E27FC236}">
                <a16:creationId xmlns:a16="http://schemas.microsoft.com/office/drawing/2014/main" id="{81C13401-034D-40DE-94F8-66F43513A8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6" y="4215608"/>
            <a:ext cx="3185521" cy="239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dissolve/>
      </p:transition>
    </mc:Choice>
    <mc:Fallback>
      <p:transition spd="slow" advClick="0" advTm="7000">
        <p:dissolv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3CC3B-991F-4D82-9CE3-5D0B9D484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dissolve/>
      </p:transition>
    </mc:Choice>
    <mc:Fallback xmlns="">
      <p:transition spd="slow" advClick="0" advTm="6000">
        <p:dissolv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D8727-617C-4ED9-AFB7-F5C91979CE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5" t="-4308" r="1259" b="41419"/>
          <a:stretch/>
        </p:blipFill>
        <p:spPr>
          <a:xfrm rot="20889155">
            <a:off x="343040" y="2790058"/>
            <a:ext cx="3448459" cy="3601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5913A-0240-4D37-B038-4CDB09FC4A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0" t="3641" r="22989" b="2946"/>
          <a:stretch/>
        </p:blipFill>
        <p:spPr>
          <a:xfrm rot="249096">
            <a:off x="6771538" y="151186"/>
            <a:ext cx="5072572" cy="60489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887CA-94BC-4A20-BA7B-6838BFD0E6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329">
            <a:off x="4349723" y="1846125"/>
            <a:ext cx="1771396" cy="2364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4B8F5F-7A89-49AA-A745-56A3D0D49B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8" t="13800" b="25185"/>
          <a:stretch/>
        </p:blipFill>
        <p:spPr>
          <a:xfrm rot="21442939">
            <a:off x="891969" y="66763"/>
            <a:ext cx="1499479" cy="286679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5EED997-6486-47F6-93B4-FBB439B2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062" y="34017"/>
            <a:ext cx="4419023" cy="1867985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Thumbs Up for the Class of 2020!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90F234-11EB-469C-8790-BE5FD7F70E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6" t="15495" r="32120" b="531"/>
          <a:stretch/>
        </p:blipFill>
        <p:spPr>
          <a:xfrm rot="719175">
            <a:off x="4366809" y="4353246"/>
            <a:ext cx="1990823" cy="217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4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fractur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80C0-B893-4B5B-9DCF-0381908E46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472" y="1752600"/>
            <a:ext cx="9158066" cy="1398563"/>
          </a:xfrm>
        </p:spPr>
        <p:txBody>
          <a:bodyPr/>
          <a:lstStyle/>
          <a:p>
            <a:r>
              <a:rPr lang="en-GB" dirty="0">
                <a:solidFill>
                  <a:srgbClr val="7030A0"/>
                </a:solidFill>
              </a:rPr>
              <a:t>Goodbye and Good Luck!</a:t>
            </a:r>
          </a:p>
        </p:txBody>
      </p:sp>
    </p:spTree>
    <p:extLst>
      <p:ext uri="{BB962C8B-B14F-4D97-AF65-F5344CB8AC3E}">
        <p14:creationId xmlns:p14="http://schemas.microsoft.com/office/powerpoint/2010/main" val="19236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14:warp dir="in"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910E31-D77F-4B65-A729-F029CE3A00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8" y="84852"/>
            <a:ext cx="2268831" cy="302510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46A7A-5EE7-487A-BCC0-AAD75371D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97" y="84852"/>
            <a:ext cx="5014205" cy="6688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16B8DE-F9BC-4413-B15A-EFAC2AF4E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10" y="1881890"/>
            <a:ext cx="3576541" cy="4767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CAD61-5083-4A24-9483-BD587AE21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9277" r="10051" b="13082"/>
          <a:stretch/>
        </p:blipFill>
        <p:spPr>
          <a:xfrm>
            <a:off x="222098" y="3268691"/>
            <a:ext cx="2667811" cy="33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1398640B-0C80-41D5-8DDE-6C2B6DD59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>
          <a:xfrm>
            <a:off x="153189" y="371622"/>
            <a:ext cx="3758957" cy="2456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402B6A-E1B2-4F33-9467-C86386A4B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0" y="3060656"/>
            <a:ext cx="2569292" cy="3425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1DB8A-9292-456F-ACBB-E3B15FE73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7" y="405448"/>
            <a:ext cx="3935281" cy="5261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4DFFB5-9C50-4CC2-A100-28BD50C45E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9026" r="23490" b="5026"/>
          <a:stretch/>
        </p:blipFill>
        <p:spPr>
          <a:xfrm>
            <a:off x="4083054" y="374796"/>
            <a:ext cx="3376477" cy="58943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2FCD93-AD87-4D8B-8406-9EA25F9C3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2E36-A7EE-4F6E-A255-C8608234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304799"/>
            <a:ext cx="2621278" cy="2932039"/>
          </a:xfrm>
        </p:spPr>
        <p:txBody>
          <a:bodyPr>
            <a:normAutofit/>
          </a:bodyPr>
          <a:lstStyle/>
          <a:p>
            <a:r>
              <a:rPr lang="en-GB" dirty="0"/>
              <a:t>Many days we worked hard indoors…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3F6B18-DD9F-4442-9BFA-EDE9621E5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636" y="226352"/>
            <a:ext cx="4013982" cy="3010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7F5B1-295D-42A9-8011-4095E586F8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07" y="3429000"/>
            <a:ext cx="4393811" cy="3295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48130-E77B-4D8C-94C7-82113A5C6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92" y="226352"/>
            <a:ext cx="4393811" cy="3295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76CEF5-F653-4C79-ABB8-57640E1F9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2" y="3800771"/>
            <a:ext cx="3856398" cy="2893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74B593-07C8-425C-B891-E393CBFA4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78" y="3692868"/>
            <a:ext cx="2274225" cy="30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>
        <p:circle/>
      </p:transition>
    </mc:Choice>
    <mc:Fallback>
      <p:transition spd="slow" advClick="0" advTm="7000">
        <p:circl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1629</TotalTime>
  <Words>225</Words>
  <Application>Microsoft Office PowerPoint</Application>
  <PresentationFormat>Widescreen</PresentationFormat>
  <Paragraphs>47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Segoe Print</vt:lpstr>
      <vt:lpstr>Nature Illustration 16x9</vt:lpstr>
      <vt:lpstr>St Joseph &amp; St James’s PS  Poyntzpass</vt:lpstr>
      <vt:lpstr>September 2013 Primary 1  The journey began…</vt:lpstr>
      <vt:lpstr>Primary 1 Welcome Service</vt:lpstr>
      <vt:lpstr>PowerPoint Presentation</vt:lpstr>
      <vt:lpstr>Primary 1 World Book Day</vt:lpstr>
      <vt:lpstr>PowerPoint Presentation</vt:lpstr>
      <vt:lpstr>PowerPoint Presentation</vt:lpstr>
      <vt:lpstr>PowerPoint Presentation</vt:lpstr>
      <vt:lpstr>Many days we worked hard indoors…</vt:lpstr>
      <vt:lpstr>But learning outdoors was fun too….</vt:lpstr>
      <vt:lpstr>Lots of different things to be done….</vt:lpstr>
      <vt:lpstr>Still outside -</vt:lpstr>
      <vt:lpstr>PowerPoint Presentation</vt:lpstr>
      <vt:lpstr>PowerPoint Presentation</vt:lpstr>
      <vt:lpstr>PowerPoint Presentation</vt:lpstr>
      <vt:lpstr>Building friendships..</vt:lpstr>
      <vt:lpstr>…that could last forever!</vt:lpstr>
      <vt:lpstr>Building boats!</vt:lpstr>
      <vt:lpstr>But will they all float?</vt:lpstr>
      <vt:lpstr>PowerPoint Presentation</vt:lpstr>
      <vt:lpstr>PowerPoint Presentation</vt:lpstr>
      <vt:lpstr>PowerPoint Presentation</vt:lpstr>
      <vt:lpstr>Thinking hard…</vt:lpstr>
      <vt:lpstr>..and learning in so many different ways.</vt:lpstr>
      <vt:lpstr>Working as a team is a good idea.</vt:lpstr>
      <vt:lpstr>PowerPoint Presentation</vt:lpstr>
      <vt:lpstr>PowerPoint Presentation</vt:lpstr>
      <vt:lpstr>PowerPoint Presentation</vt:lpstr>
      <vt:lpstr>Being creative.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With our Roots of Empathy teacher!</vt:lpstr>
      <vt:lpstr>Dressing Up…</vt:lpstr>
      <vt:lpstr>We went out and about. </vt:lpstr>
      <vt:lpstr>Every   little helps!</vt:lpstr>
      <vt:lpstr>Sometimes we just worked in class.</vt:lpstr>
      <vt:lpstr>PowerPoint Presentation</vt:lpstr>
      <vt:lpstr>PowerPoint Presentation</vt:lpstr>
      <vt:lpstr>PowerPoint Presentation</vt:lpstr>
      <vt:lpstr>Writing with the Author Ed Vere in P4</vt:lpstr>
      <vt:lpstr>There was time to dance… go boys!</vt:lpstr>
      <vt:lpstr>And to enjoy Shared Education activities….</vt:lpstr>
      <vt:lpstr>PowerPoint Presentation</vt:lpstr>
      <vt:lpstr>PowerPoint Presentation</vt:lpstr>
      <vt:lpstr>PowerPoint Presentation</vt:lpstr>
      <vt:lpstr>Achievement comes….</vt:lpstr>
      <vt:lpstr>PowerPoint Presentation</vt:lpstr>
      <vt:lpstr>Head Girl, Head Boy and their Deputies 2019 - 2020</vt:lpstr>
      <vt:lpstr>Prefects: Term 1 and Term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 2018 Primary 6</vt:lpstr>
      <vt:lpstr>June 2019 – New Grange</vt:lpstr>
      <vt:lpstr>Christmas 2019</vt:lpstr>
      <vt:lpstr>PowerPoint Presentation</vt:lpstr>
      <vt:lpstr>Thumbs Up for the Class of 2020!</vt:lpstr>
      <vt:lpstr>Goodbye and Good Luck!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Joseph &amp; St James’s PS  Poyntzpass</dc:title>
  <dc:creator>MARY MAGOWAN</dc:creator>
  <cp:lastModifiedBy>MARY MAGOWAN</cp:lastModifiedBy>
  <cp:revision>85</cp:revision>
  <dcterms:created xsi:type="dcterms:W3CDTF">2020-05-22T16:12:16Z</dcterms:created>
  <dcterms:modified xsi:type="dcterms:W3CDTF">2020-06-19T14:50:33Z</dcterms:modified>
</cp:coreProperties>
</file>